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E8117-92B7-4D84-91B5-5311132B4FB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F70A0-020A-49C9-997B-8AC0923B8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70A0-020A-49C9-997B-8AC0923B88B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70A0-020A-49C9-997B-8AC0923B88B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70A0-020A-49C9-997B-8AC0923B88B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70A0-020A-49C9-997B-8AC0923B88B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70A0-020A-49C9-997B-8AC0923B88B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70A0-020A-49C9-997B-8AC0923B88B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70A0-020A-49C9-997B-8AC0923B88B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DD91CF2-CB99-4F32-90EE-11965C01070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827E107-D39A-4317-9E7C-2987F5F178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radesaver.com/author/ralph-elliso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13thfloorgrowingold.wordpress.com/2011/03/05/ralph-ellison-invisible-man-prologue-excerp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rion.neiu.edu/~tjhobbs1/lessons/ellison/ellison_harlemriots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desaver.com/author/ralph-ellison/" TargetMode="External"/><Relationship Id="rId7" Type="http://schemas.openxmlformats.org/officeDocument/2006/relationships/hyperlink" Target="http://www.pbs.org/wnet/americanmasters/database/ellison_r_timeline_flash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hmoop.com/ralph-ellison/timeline.html" TargetMode="External"/><Relationship Id="rId5" Type="http://schemas.openxmlformats.org/officeDocument/2006/relationships/hyperlink" Target="http://kirjasto.sci.fi/rellison.htm" TargetMode="External"/><Relationship Id="rId4" Type="http://schemas.openxmlformats.org/officeDocument/2006/relationships/hyperlink" Target="http://www.biography.com/people/ralph-ellison-92867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Ralph Waldo Ellison</a:t>
            </a:r>
            <a:br>
              <a:rPr lang="en-US" dirty="0" smtClean="0"/>
            </a:br>
            <a:r>
              <a:rPr lang="en-US" sz="3200" dirty="0" smtClean="0"/>
              <a:t>(1914 – 1994)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Jenny </a:t>
            </a:r>
            <a:r>
              <a:rPr lang="en-US" dirty="0" err="1" smtClean="0"/>
              <a:t>Malchow</a:t>
            </a:r>
            <a:endParaRPr lang="en-US" dirty="0" smtClean="0"/>
          </a:p>
          <a:p>
            <a:r>
              <a:rPr lang="en-US" dirty="0" smtClean="0"/>
              <a:t>AP English</a:t>
            </a:r>
          </a:p>
          <a:p>
            <a:r>
              <a:rPr lang="en-US" dirty="0" smtClean="0"/>
              <a:t>Period 3</a:t>
            </a:r>
          </a:p>
          <a:p>
            <a:r>
              <a:rPr lang="en-US" dirty="0" smtClean="0"/>
              <a:t>October 10. 2011</a:t>
            </a:r>
            <a:endParaRPr lang="en-US" dirty="0"/>
          </a:p>
        </p:txBody>
      </p:sp>
      <p:pic>
        <p:nvPicPr>
          <p:cNvPr id="23554" name="Picture 2" descr="http://www.biography.com/imported/images/Biography/Images/Profiles/E/Ralph-Ellison-9286702-1-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09600"/>
            <a:ext cx="2133599" cy="2133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http://www.gradesaver.com/author/ralph-ellison/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Childhood.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Birth: March 1, 1914 Oklahoma City, Oklahoma</a:t>
            </a:r>
          </a:p>
          <a:p>
            <a:pPr lvl="1"/>
            <a:r>
              <a:rPr lang="en-US" dirty="0" smtClean="0"/>
              <a:t>Parents – Lewis Alfred and Ida Millsap Ellison </a:t>
            </a:r>
          </a:p>
          <a:p>
            <a:pPr lvl="1"/>
            <a:r>
              <a:rPr lang="en-US" dirty="0" smtClean="0"/>
              <a:t>Younger brother – Herbert </a:t>
            </a:r>
          </a:p>
          <a:p>
            <a:r>
              <a:rPr lang="en-US" dirty="0" smtClean="0"/>
              <a:t>1917 – Father Passes Away</a:t>
            </a:r>
          </a:p>
          <a:p>
            <a:r>
              <a:rPr lang="en-US" dirty="0" smtClean="0"/>
              <a:t>Attended Frederick Douglass School </a:t>
            </a:r>
          </a:p>
          <a:p>
            <a:pPr lvl="1"/>
            <a:r>
              <a:rPr lang="en-US" dirty="0" smtClean="0"/>
              <a:t>Received musical training.</a:t>
            </a:r>
          </a:p>
          <a:p>
            <a:r>
              <a:rPr lang="en-US" u="sng" dirty="0" smtClean="0"/>
              <a:t>1932 – Graduates from Douglass High</a:t>
            </a:r>
            <a:r>
              <a:rPr lang="en-US" dirty="0" smtClean="0"/>
              <a:t>, an all black high school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chair trumpet.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1933 – Begins studying at Tuskegee in Alabama</a:t>
            </a:r>
          </a:p>
          <a:p>
            <a:r>
              <a:rPr lang="en-US" dirty="0" smtClean="0"/>
              <a:t>1936 – Moves to N.Y to study sculptures</a:t>
            </a:r>
          </a:p>
          <a:p>
            <a:pPr lvl="1"/>
            <a:r>
              <a:rPr lang="en-US" dirty="0" smtClean="0"/>
              <a:t>Meets Langston Hughes who introduces him to Wright </a:t>
            </a:r>
          </a:p>
          <a:p>
            <a:r>
              <a:rPr lang="en-US" dirty="0" smtClean="0"/>
              <a:t>1938 – Marries Rose Poindexter, Actress </a:t>
            </a:r>
          </a:p>
          <a:p>
            <a:r>
              <a:rPr lang="en-US" u="sng" dirty="0" smtClean="0"/>
              <a:t>Richard Wright encourages Ellison to write.</a:t>
            </a:r>
          </a:p>
          <a:p>
            <a:pPr lvl="1"/>
            <a:r>
              <a:rPr lang="en-US" dirty="0" smtClean="0"/>
              <a:t>Works published in </a:t>
            </a:r>
            <a:r>
              <a:rPr lang="en-US" i="1" dirty="0" smtClean="0"/>
              <a:t>New Masses</a:t>
            </a:r>
          </a:p>
          <a:p>
            <a:pPr lvl="1"/>
            <a:r>
              <a:rPr lang="en-US" dirty="0" smtClean="0"/>
              <a:t>Became editor of  </a:t>
            </a:r>
            <a:r>
              <a:rPr lang="en-US" i="1" dirty="0" smtClean="0"/>
              <a:t>Negro Quarterly </a:t>
            </a:r>
            <a:endParaRPr lang="en-US" dirty="0" smtClean="0"/>
          </a:p>
          <a:p>
            <a:r>
              <a:rPr lang="en-US" dirty="0" smtClean="0"/>
              <a:t>1943 – 45 : Merchant Marine Cook </a:t>
            </a:r>
          </a:p>
          <a:p>
            <a:r>
              <a:rPr lang="en-US" u="sng" dirty="0" smtClean="0"/>
              <a:t>1946 – Marries Fanny McConnell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1952 – </a:t>
            </a:r>
            <a:r>
              <a:rPr lang="en-US" i="1" u="sng" dirty="0" smtClean="0"/>
              <a:t>Invisible Man </a:t>
            </a:r>
          </a:p>
          <a:p>
            <a:r>
              <a:rPr lang="en-US" dirty="0" smtClean="0"/>
              <a:t>1955 – Moves to Rome To write a second novel  </a:t>
            </a:r>
          </a:p>
          <a:p>
            <a:r>
              <a:rPr lang="en-US" dirty="0" smtClean="0"/>
              <a:t>1970 - Albert Schweitzer Professor in the Humanities </a:t>
            </a:r>
          </a:p>
          <a:p>
            <a:r>
              <a:rPr lang="en-US" dirty="0" smtClean="0"/>
              <a:t>April 16, 1994 – dies of Pancreatic Cancer </a:t>
            </a:r>
          </a:p>
          <a:p>
            <a:endParaRPr lang="en-US" dirty="0"/>
          </a:p>
        </p:txBody>
      </p:sp>
      <p:pic>
        <p:nvPicPr>
          <p:cNvPr id="25602" name="Picture 2" descr="http://img.photobucket.com/albums/v349/LukaBrazzi/PhotoEditor_ralph_ell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610379"/>
            <a:ext cx="2209800" cy="224762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962400" y="5380672"/>
            <a:ext cx="2743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http://13thfloorgrowingold.wordpress.com/2011/03/05/ralph-ellison-invisible-man-prologue-excerpt/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Invisible Man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25112"/>
          </a:xfrm>
        </p:spPr>
        <p:txBody>
          <a:bodyPr/>
          <a:lstStyle/>
          <a:p>
            <a:r>
              <a:rPr lang="en-US" dirty="0" smtClean="0"/>
              <a:t>1944 – </a:t>
            </a:r>
            <a:r>
              <a:rPr lang="en-US" dirty="0" err="1" smtClean="0"/>
              <a:t>Rosenwald</a:t>
            </a:r>
            <a:r>
              <a:rPr lang="en-US" dirty="0" smtClean="0"/>
              <a:t> Foundation gives Ellison a grant to begin writing IM </a:t>
            </a:r>
          </a:p>
          <a:p>
            <a:r>
              <a:rPr lang="en-US" dirty="0" smtClean="0"/>
              <a:t>Begins his writing on Sick Leave form Merchant Marines </a:t>
            </a:r>
          </a:p>
          <a:p>
            <a:r>
              <a:rPr lang="en-US" u="sng" dirty="0" smtClean="0"/>
              <a:t>7 years to finish the novel </a:t>
            </a:r>
          </a:p>
          <a:p>
            <a:r>
              <a:rPr lang="en-US" dirty="0" smtClean="0"/>
              <a:t>1952 Published by Random House </a:t>
            </a:r>
          </a:p>
          <a:p>
            <a:r>
              <a:rPr lang="en-US" dirty="0" smtClean="0"/>
              <a:t>1953 National Book Award</a:t>
            </a:r>
          </a:p>
          <a:p>
            <a:r>
              <a:rPr lang="en-US" dirty="0" smtClean="0"/>
              <a:t>1985 National Medal of Arts  </a:t>
            </a:r>
          </a:p>
          <a:p>
            <a:endParaRPr lang="en-US" dirty="0"/>
          </a:p>
        </p:txBody>
      </p:sp>
      <p:pic>
        <p:nvPicPr>
          <p:cNvPr id="27650" name="Picture 2" descr="http://ts4.mm.bing.net/images/thumbnail.aspx?q=1304117316799&amp;id=b13f6e23de96ed364e8c1308183fbe77&amp;url=http%3a%2f%2forion.neiu.edu%2f%7etjhobbs1%2flessons%2fellison%2finvisible_man_cov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657600"/>
            <a:ext cx="1857375" cy="2857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16200000">
            <a:off x="6407475" y="42343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http://orion.neiu.edu/~tjhobbs1/lessons/ellison/ellison_harlemriots.html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1955</a:t>
            </a:r>
            <a:r>
              <a:rPr lang="en-US" i="1" dirty="0" smtClean="0"/>
              <a:t> High Fidelity </a:t>
            </a:r>
            <a:endParaRPr lang="en-US" dirty="0" smtClean="0"/>
          </a:p>
          <a:p>
            <a:r>
              <a:rPr lang="en-US" dirty="0" smtClean="0"/>
              <a:t>1964 - </a:t>
            </a:r>
            <a:r>
              <a:rPr lang="en-US" i="1" dirty="0" smtClean="0"/>
              <a:t>Shadow and Act </a:t>
            </a:r>
          </a:p>
          <a:p>
            <a:r>
              <a:rPr lang="en-US" dirty="0" smtClean="0"/>
              <a:t>1986 </a:t>
            </a:r>
            <a:r>
              <a:rPr lang="en-US" i="1" dirty="0" smtClean="0"/>
              <a:t>– Going to the Territory </a:t>
            </a:r>
          </a:p>
          <a:p>
            <a:r>
              <a:rPr lang="en-US" i="1" dirty="0" smtClean="0"/>
              <a:t>Flying Home – </a:t>
            </a:r>
            <a:r>
              <a:rPr lang="en-US" dirty="0" smtClean="0"/>
              <a:t>published posthumously in 1996</a:t>
            </a:r>
          </a:p>
          <a:p>
            <a:r>
              <a:rPr lang="en-US" i="1" dirty="0" err="1" smtClean="0"/>
              <a:t>Juneteenth</a:t>
            </a:r>
            <a:r>
              <a:rPr lang="en-US" i="1" dirty="0" smtClean="0"/>
              <a:t> - </a:t>
            </a:r>
            <a:r>
              <a:rPr lang="en-US" dirty="0" smtClean="0"/>
              <a:t>published posthumously in 1999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3"/>
              </a:rPr>
              <a:t>http://www.gradesaver.com/author/ralph-ellison/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http://www.biography.com/people/ralph-ellison-9286702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http://kirjasto.sci.fi/rellison.htm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http://www.shmoop.com/ralph-ellison/timeline.html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http://www.pbs.org/wnet/americanmasters/database/ellison_r_timeline_flash.html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81</TotalTime>
  <Words>272</Words>
  <Application>Microsoft Office PowerPoint</Application>
  <PresentationFormat>On-screen Show (4:3)</PresentationFormat>
  <Paragraphs>62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</vt:lpstr>
      <vt:lpstr>Ralph Waldo Ellison (1914 – 1994)</vt:lpstr>
      <vt:lpstr>Childhood.</vt:lpstr>
      <vt:lpstr>Life.</vt:lpstr>
      <vt:lpstr>Continued. </vt:lpstr>
      <vt:lpstr>Invisible Man </vt:lpstr>
      <vt:lpstr>Other Works. </vt:lpstr>
      <vt:lpstr>Works Cited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Ralph Waldo Ellison (1914 – 1994)</dc:title>
  <dc:creator>Valued Acer Customer</dc:creator>
  <cp:lastModifiedBy>Valued Acer Customer</cp:lastModifiedBy>
  <cp:revision>9</cp:revision>
  <dcterms:created xsi:type="dcterms:W3CDTF">2011-10-10T01:15:02Z</dcterms:created>
  <dcterms:modified xsi:type="dcterms:W3CDTF">2011-10-10T02:37:14Z</dcterms:modified>
</cp:coreProperties>
</file>